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2" r:id="rId2"/>
    <p:sldId id="276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FD170-FC4D-43D8-9D17-A22522DE26E4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98BCE-7BBA-4F36-BF31-30877497DA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7C68-DB52-480B-AE0E-0C8E12584A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DE69-624D-4796-92CC-CD2EE206850A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835C-2A83-4C42-91BB-945F29B1D759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4FB-A068-4B93-8F7F-129F61D0E892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A054-ECC2-4712-AF75-03DAB93F96B4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2B9-A8F2-407A-9801-7FC059A94E86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422-F066-419D-8EC2-983AE36EDAF6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831-15C2-4E50-8E3D-F109D432F6FC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1E02-EB97-4994-AD04-6C9AEB2C002D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8600-9AE2-42D2-8A31-0B6C5B2F37BA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A667-BE6E-4150-B84E-3AC5B8A3D091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A9F-6EFD-4D81-9DED-6F1897F0D317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88B6-9DEB-4B3C-A4CE-348E36CC1888}" type="datetime1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Clemensmariafranciscusvonb%C3%B6nninghausen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376264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BOENNINGHAUSEN’S VIEW ON CASE TAKING AND CASE RECORD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DR.SATHISH KUMAR. V, M.D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HOD and professor, Department of Repertory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Sarada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Krishna Homoeopathic Medical College,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Kulasekharam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2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The seat of the disease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furnishes a characteristic symptom,   since almost every medicine acts more  and also more decidedly on certain   particular parts of the living organism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not only in local diseases, but also  for the general diseases affecting the   whole body- gout, rheumatism etc.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Ubi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is rarely or never that all the parts are   affected in the same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degree</a:t>
            </a: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Exact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individualisation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ubi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necessary in Local affections 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Selection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of Prophylactic remedy in   infectious diseases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the original hexameter was written   for the purpose of Medicine, it would  have been named either as ‘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quibus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socii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’ or ‘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quibus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comitibus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’ 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refers to the accompanying   symptoms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Quibus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Auxiliis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Homoeopathy, the chief aim is to  find out the remedy which most   completely corresponds to the totality   of the symptoms, it is evident that this   point is of the greatest importance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disease present in its recognizable  phenomena a more or less numerous   group of symptom, and it is only their   totality which represents it complete   image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image may be compared to a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‘portrait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It is not sufficient that mouth, nose,   eyes, ears, etc., should be presented in   such a manner as characterizes man   and distinguishes him from the monkey  and other animals but as every human   physiognomy posses its peculiarities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is distinguished from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others.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Those symptoms which are found in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almost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all diseases may be left out of our   consideration, unless they manifest   themselves in a striking manner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The same thing applies to those ailments  which are constantly accompanying the  disease under consideration as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constant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concomitant, unless they   should be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distinguished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by some rare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symptoms.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Why? - The cause(s) of disease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Internal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natural disposition /   proximate cause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Idiosyncrasy </a:t>
            </a:r>
          </a:p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/ Occasional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Miasmatic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Cur: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After effects of acute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diseases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Medicinal disease /poisoning 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Ailments since injury, chilled,  over heated, exposure, getting   feet wet 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Prophylactic remedy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Instructions…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1.He should get a general image of the patient by stating the age, sex, constitution, mode of living, occupation and especially the disposition when the person was well.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2. Then a brief mention should be made of the former sicknesses together with their course and cure.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Modus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All modifying factors –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aggravations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ameliorations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negative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Motion and rest (also degree and kind)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Position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Eating and drinking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Physiological processes and reflex  actions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Quomodo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of appearance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aggravation or amelioration   according to the time of the day or   night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Episodic diseases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periodical return of symptoms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Conditioned by Seasons, the   weather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artificial drug diseases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hlinkClick r:id="rId3"/>
              </a:rPr>
              <a:t>https://en.wikipedia.org/wiki/File:Clemensmariafranciscusvonb%C3%B6nninghausen.png</a:t>
            </a:r>
            <a:endParaRPr lang="en-IN" dirty="0" smtClean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reference to repertories for homoeopathic students-Dr. SIJU .P.V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Essentials of repertorisation-Dr. SHASHI KANT TIWARI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6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6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sz="6000" b="1" i="1" u="sng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it is very desirable to know the kind of treatment used and the medicines that were prescribed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With respect to the completeness in every case the exact location of the pain in the body, so also the time and circumstances should be enumerated.</a:t>
            </a: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general and indefinite symptoms  deserve but little attention unless they   are more pronounced 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something like this is present in   many diseases and in every medicine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-More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striking, particular, unusual and  peculiar symptoms – Physician to judge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Hexameter used by the scholars  of school of theology through which a   moral disease is to be judged concerning   its seriousness and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peculiarities.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The verse in Latin is as follows in 7 rubrics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Quis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Quid ? </a:t>
            </a:r>
          </a:p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Ubi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Quibus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Auxiliis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?      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Cur ? </a:t>
            </a:r>
          </a:p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Quomodo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BOENNINGHAUSEN’S CONCEPTS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Personality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and Individuality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Sex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Age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Bodily constitution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Temperament  Departure from normal state to   now sickness  Differing strikingly is more   important than no change at all   from the usual natural state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Quis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State of mind and disposition  Greatest and most important variation  from natural state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Scanned carefully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Sharply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distinct and of rare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occurrence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only will correspond to few  remedies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Mental disturbances-One-sided diseases  More important physical ailments recede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and peculiarities of the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disease.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the time of Hippocrates   (2000 years ago)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OBSERVATIONS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EXPERIENCE 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the diagnosis (Label of the disease)  as it does not point to indicated similar   remedy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Quid: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latin typeface="Times New Roman" pitchFamily="18" charset="0"/>
                <a:cs typeface="Times New Roman" pitchFamily="18" charset="0"/>
              </a:rPr>
            </a:b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1004</Words>
  <Application>Microsoft Office PowerPoint</Application>
  <PresentationFormat>On-screen Show (4:3)</PresentationFormat>
  <Paragraphs>112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BOENNINGHAUSEN’S VIEW ON CASE TAKING AND CASE RECORD</vt:lpstr>
      <vt:lpstr>Instructions…</vt:lpstr>
      <vt:lpstr>PowerPoint Presentation</vt:lpstr>
      <vt:lpstr>PowerPoint Presentation</vt:lpstr>
      <vt:lpstr>PowerPoint Presentation</vt:lpstr>
      <vt:lpstr>BOENNINGHAUSEN’S CONCEPTS</vt:lpstr>
      <vt:lpstr> Quis ? </vt:lpstr>
      <vt:lpstr>PowerPoint Presentation</vt:lpstr>
      <vt:lpstr>Quid: </vt:lpstr>
      <vt:lpstr>Ubi:</vt:lpstr>
      <vt:lpstr>PowerPoint Presentation</vt:lpstr>
      <vt:lpstr>Quibus Auxiliis: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Cur:</vt:lpstr>
      <vt:lpstr>PowerPoint Presentation</vt:lpstr>
      <vt:lpstr>Quomodo:</vt:lpstr>
      <vt:lpstr>Quando: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Admin</cp:lastModifiedBy>
  <cp:revision>13</cp:revision>
  <dcterms:created xsi:type="dcterms:W3CDTF">2006-08-16T00:00:00Z</dcterms:created>
  <dcterms:modified xsi:type="dcterms:W3CDTF">2019-12-28T07:30:21Z</dcterms:modified>
</cp:coreProperties>
</file>